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89FDD7-ECF6-47DE-A8F2-2B5CC7F1B44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8186FD-3B06-45B6-B9DB-65123D8FBF25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Нервная регуляция осуществляется с помощью электрических импульсов, идущих по нервным клеткам. В отличии от гуморальной она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832034-4CF5-4B3B-B1F6-ECA652440854}" type="parTrans" cxnId="{2A05936B-2614-4ECB-B0D8-ECC9F1C49EC2}">
      <dgm:prSet/>
      <dgm:spPr/>
      <dgm:t>
        <a:bodyPr/>
        <a:lstStyle/>
        <a:p>
          <a:endParaRPr lang="ru-RU"/>
        </a:p>
      </dgm:t>
    </dgm:pt>
    <dgm:pt modelId="{61E94C98-C4CE-46DC-8CB6-5A7E0BB3E9B9}" type="sibTrans" cxnId="{2A05936B-2614-4ECB-B0D8-ECC9F1C49EC2}">
      <dgm:prSet/>
      <dgm:spPr/>
      <dgm:t>
        <a:bodyPr/>
        <a:lstStyle/>
        <a:p>
          <a:endParaRPr lang="ru-RU"/>
        </a:p>
      </dgm:t>
    </dgm:pt>
    <dgm:pt modelId="{EA4C43B1-221D-47A2-A060-7F020D0DC1CB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происходит быстрее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DCA026-7648-4954-B7B7-D90FB576AC04}" type="parTrans" cxnId="{02588D73-BCDD-48E7-BD91-37122B73573B}">
      <dgm:prSet/>
      <dgm:spPr/>
      <dgm:t>
        <a:bodyPr/>
        <a:lstStyle/>
        <a:p>
          <a:endParaRPr lang="ru-RU"/>
        </a:p>
      </dgm:t>
    </dgm:pt>
    <dgm:pt modelId="{0FC08FD6-BDF9-40F3-A484-117A94FF6FB9}" type="sibTrans" cxnId="{02588D73-BCDD-48E7-BD91-37122B73573B}">
      <dgm:prSet/>
      <dgm:spPr/>
      <dgm:t>
        <a:bodyPr/>
        <a:lstStyle/>
        <a:p>
          <a:endParaRPr lang="ru-RU"/>
        </a:p>
      </dgm:t>
    </dgm:pt>
    <dgm:pt modelId="{4FAAA7C2-A68C-498D-9E26-3811DF6E1FB3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Гуморальная регуляция может осуществляться с помощью: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A21FE3-6847-4C85-95BA-917FAE5089A4}" type="parTrans" cxnId="{814499C0-EE7B-4135-A211-11B834537778}">
      <dgm:prSet/>
      <dgm:spPr/>
      <dgm:t>
        <a:bodyPr/>
        <a:lstStyle/>
        <a:p>
          <a:endParaRPr lang="ru-RU"/>
        </a:p>
      </dgm:t>
    </dgm:pt>
    <dgm:pt modelId="{407215BA-4621-488C-AD07-606EFF0203F6}" type="sibTrans" cxnId="{814499C0-EE7B-4135-A211-11B834537778}">
      <dgm:prSet/>
      <dgm:spPr/>
      <dgm:t>
        <a:bodyPr/>
        <a:lstStyle/>
        <a:p>
          <a:endParaRPr lang="ru-RU"/>
        </a:p>
      </dgm:t>
    </dgm:pt>
    <dgm:pt modelId="{5D3949D3-11E1-4FC2-8BDF-8376D2C9E50B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гормонов – биологически активных (действующих в очень маленькой концентрации) веществ, выделяемых в кровь железами внутренней секреции;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2C4943-BE1E-4356-BBB5-89A4339DFE48}" type="parTrans" cxnId="{011D62F6-15D1-4A7A-9B65-41253967C721}">
      <dgm:prSet/>
      <dgm:spPr/>
      <dgm:t>
        <a:bodyPr/>
        <a:lstStyle/>
        <a:p>
          <a:endParaRPr lang="ru-RU"/>
        </a:p>
      </dgm:t>
    </dgm:pt>
    <dgm:pt modelId="{1F87093C-2B51-47EA-BDA9-B5DC27800DAC}" type="sibTrans" cxnId="{011D62F6-15D1-4A7A-9B65-41253967C721}">
      <dgm:prSet/>
      <dgm:spPr/>
      <dgm:t>
        <a:bodyPr/>
        <a:lstStyle/>
        <a:p>
          <a:endParaRPr lang="ru-RU"/>
        </a:p>
      </dgm:t>
    </dgm:pt>
    <dgm:pt modelId="{88708E49-25D6-4E06-8E25-B90A45F18A43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более точная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2372C7-A35C-429E-BC0A-C1A62662417E}" type="parTrans" cxnId="{B9D67C87-BC91-4A17-A32F-F1A1238E9C14}">
      <dgm:prSet/>
      <dgm:spPr/>
      <dgm:t>
        <a:bodyPr/>
        <a:lstStyle/>
        <a:p>
          <a:endParaRPr lang="ru-RU"/>
        </a:p>
      </dgm:t>
    </dgm:pt>
    <dgm:pt modelId="{97C21269-BEC1-4C33-BBAF-C7A770931C74}" type="sibTrans" cxnId="{B9D67C87-BC91-4A17-A32F-F1A1238E9C14}">
      <dgm:prSet/>
      <dgm:spPr/>
      <dgm:t>
        <a:bodyPr/>
        <a:lstStyle/>
        <a:p>
          <a:endParaRPr lang="ru-RU"/>
        </a:p>
      </dgm:t>
    </dgm:pt>
    <dgm:pt modelId="{477DCBBC-21A1-44CA-AE77-219FD390AFA4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требует больших затрат энергии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C7C674-652F-4944-B14C-9ECCDA722921}" type="parTrans" cxnId="{81D24EAC-F286-4418-9094-2FB1ACDC6682}">
      <dgm:prSet/>
      <dgm:spPr/>
      <dgm:t>
        <a:bodyPr/>
        <a:lstStyle/>
        <a:p>
          <a:endParaRPr lang="ru-RU"/>
        </a:p>
      </dgm:t>
    </dgm:pt>
    <dgm:pt modelId="{D633F8BC-CEE5-4B2A-A520-F7DD79B38629}" type="sibTrans" cxnId="{81D24EAC-F286-4418-9094-2FB1ACDC6682}">
      <dgm:prSet/>
      <dgm:spPr/>
      <dgm:t>
        <a:bodyPr/>
        <a:lstStyle/>
        <a:p>
          <a:endParaRPr lang="ru-RU"/>
        </a:p>
      </dgm:t>
    </dgm:pt>
    <dgm:pt modelId="{EA1B76EC-7790-4305-89C2-73F490E5EF56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более эволюционно молодая.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4BD022-528F-4DEB-9E9D-3D8A0C1236F2}" type="parTrans" cxnId="{406BE3F0-727F-4AAA-8761-5150AE7BC605}">
      <dgm:prSet/>
      <dgm:spPr/>
      <dgm:t>
        <a:bodyPr/>
        <a:lstStyle/>
        <a:p>
          <a:endParaRPr lang="ru-RU"/>
        </a:p>
      </dgm:t>
    </dgm:pt>
    <dgm:pt modelId="{82F06012-7EED-4DE9-8650-7055907A46CB}" type="sibTrans" cxnId="{406BE3F0-727F-4AAA-8761-5150AE7BC605}">
      <dgm:prSet/>
      <dgm:spPr/>
      <dgm:t>
        <a:bodyPr/>
        <a:lstStyle/>
        <a:p>
          <a:endParaRPr lang="ru-RU"/>
        </a:p>
      </dgm:t>
    </dgm:pt>
    <dgm:pt modelId="{1838C867-2568-485F-BAA4-9F4ACA3D2577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других веществ. Например, углекислый газ.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2D8315-9352-4025-A796-59B26BCFB56E}" type="parTrans" cxnId="{BBE671CE-1D3B-4104-B31B-7AC770FED00A}">
      <dgm:prSet/>
      <dgm:spPr/>
      <dgm:t>
        <a:bodyPr/>
        <a:lstStyle/>
        <a:p>
          <a:endParaRPr lang="ru-RU"/>
        </a:p>
      </dgm:t>
    </dgm:pt>
    <dgm:pt modelId="{AF39A519-BC1C-4B03-BF0F-6F81E326CA86}" type="sibTrans" cxnId="{BBE671CE-1D3B-4104-B31B-7AC770FED00A}">
      <dgm:prSet/>
      <dgm:spPr/>
      <dgm:t>
        <a:bodyPr/>
        <a:lstStyle/>
        <a:p>
          <a:endParaRPr lang="ru-RU"/>
        </a:p>
      </dgm:t>
    </dgm:pt>
    <dgm:pt modelId="{E7C5E1DD-9589-4D46-BCBF-B5CC148D9F21}" type="pres">
      <dgm:prSet presAssocID="{7689FDD7-ECF6-47DE-A8F2-2B5CC7F1B44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1A27EAF-E20A-463F-8A45-ECCF326EE359}" type="pres">
      <dgm:prSet presAssocID="{C58186FD-3B06-45B6-B9DB-65123D8FBF2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C749B8-2EB0-48F6-A988-D03FD222326A}" type="pres">
      <dgm:prSet presAssocID="{C58186FD-3B06-45B6-B9DB-65123D8FBF2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E5B971-C434-4A5F-9003-AD744739B01B}" type="pres">
      <dgm:prSet presAssocID="{4FAAA7C2-A68C-498D-9E26-3811DF6E1FB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E7A44F-2DC2-45A9-8633-6CADD616D214}" type="pres">
      <dgm:prSet presAssocID="{4FAAA7C2-A68C-498D-9E26-3811DF6E1FB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6BE3F0-727F-4AAA-8761-5150AE7BC605}" srcId="{C58186FD-3B06-45B6-B9DB-65123D8FBF25}" destId="{EA1B76EC-7790-4305-89C2-73F490E5EF56}" srcOrd="3" destOrd="0" parTransId="{A44BD022-528F-4DEB-9E9D-3D8A0C1236F2}" sibTransId="{82F06012-7EED-4DE9-8650-7055907A46CB}"/>
    <dgm:cxn modelId="{BBE671CE-1D3B-4104-B31B-7AC770FED00A}" srcId="{4FAAA7C2-A68C-498D-9E26-3811DF6E1FB3}" destId="{1838C867-2568-485F-BAA4-9F4ACA3D2577}" srcOrd="1" destOrd="0" parTransId="{A62D8315-9352-4025-A796-59B26BCFB56E}" sibTransId="{AF39A519-BC1C-4B03-BF0F-6F81E326CA86}"/>
    <dgm:cxn modelId="{2A05936B-2614-4ECB-B0D8-ECC9F1C49EC2}" srcId="{7689FDD7-ECF6-47DE-A8F2-2B5CC7F1B44F}" destId="{C58186FD-3B06-45B6-B9DB-65123D8FBF25}" srcOrd="0" destOrd="0" parTransId="{B3832034-4CF5-4B3B-B1F6-ECA652440854}" sibTransId="{61E94C98-C4CE-46DC-8CB6-5A7E0BB3E9B9}"/>
    <dgm:cxn modelId="{BFF6AE03-BF51-418D-9BD7-650116477C33}" type="presOf" srcId="{EA1B76EC-7790-4305-89C2-73F490E5EF56}" destId="{7AC749B8-2EB0-48F6-A988-D03FD222326A}" srcOrd="0" destOrd="3" presId="urn:microsoft.com/office/officeart/2005/8/layout/vList2"/>
    <dgm:cxn modelId="{3B4BF170-AA96-4478-96AF-F441326C5A2B}" type="presOf" srcId="{EA4C43B1-221D-47A2-A060-7F020D0DC1CB}" destId="{7AC749B8-2EB0-48F6-A988-D03FD222326A}" srcOrd="0" destOrd="0" presId="urn:microsoft.com/office/officeart/2005/8/layout/vList2"/>
    <dgm:cxn modelId="{B45C5840-24CC-43E1-B942-353AF27A6543}" type="presOf" srcId="{7689FDD7-ECF6-47DE-A8F2-2B5CC7F1B44F}" destId="{E7C5E1DD-9589-4D46-BCBF-B5CC148D9F21}" srcOrd="0" destOrd="0" presId="urn:microsoft.com/office/officeart/2005/8/layout/vList2"/>
    <dgm:cxn modelId="{83D6AF31-570B-4932-85B0-559B07CBB2A0}" type="presOf" srcId="{4FAAA7C2-A68C-498D-9E26-3811DF6E1FB3}" destId="{44E5B971-C434-4A5F-9003-AD744739B01B}" srcOrd="0" destOrd="0" presId="urn:microsoft.com/office/officeart/2005/8/layout/vList2"/>
    <dgm:cxn modelId="{CFCAB421-580D-498F-A6FD-4404C6BCC369}" type="presOf" srcId="{477DCBBC-21A1-44CA-AE77-219FD390AFA4}" destId="{7AC749B8-2EB0-48F6-A988-D03FD222326A}" srcOrd="0" destOrd="2" presId="urn:microsoft.com/office/officeart/2005/8/layout/vList2"/>
    <dgm:cxn modelId="{814499C0-EE7B-4135-A211-11B834537778}" srcId="{7689FDD7-ECF6-47DE-A8F2-2B5CC7F1B44F}" destId="{4FAAA7C2-A68C-498D-9E26-3811DF6E1FB3}" srcOrd="1" destOrd="0" parTransId="{B5A21FE3-6847-4C85-95BA-917FAE5089A4}" sibTransId="{407215BA-4621-488C-AD07-606EFF0203F6}"/>
    <dgm:cxn modelId="{011D62F6-15D1-4A7A-9B65-41253967C721}" srcId="{4FAAA7C2-A68C-498D-9E26-3811DF6E1FB3}" destId="{5D3949D3-11E1-4FC2-8BDF-8376D2C9E50B}" srcOrd="0" destOrd="0" parTransId="{B12C4943-BE1E-4356-BBB5-89A4339DFE48}" sibTransId="{1F87093C-2B51-47EA-BDA9-B5DC27800DAC}"/>
    <dgm:cxn modelId="{5A71BDF7-156B-4085-B934-3401CE6DB768}" type="presOf" srcId="{C58186FD-3B06-45B6-B9DB-65123D8FBF25}" destId="{51A27EAF-E20A-463F-8A45-ECCF326EE359}" srcOrd="0" destOrd="0" presId="urn:microsoft.com/office/officeart/2005/8/layout/vList2"/>
    <dgm:cxn modelId="{46ED10EA-4ABE-4647-8CAA-95309B22E1D6}" type="presOf" srcId="{1838C867-2568-485F-BAA4-9F4ACA3D2577}" destId="{5CE7A44F-2DC2-45A9-8633-6CADD616D214}" srcOrd="0" destOrd="1" presId="urn:microsoft.com/office/officeart/2005/8/layout/vList2"/>
    <dgm:cxn modelId="{89C1E9B3-52E6-479F-8472-35DA467BF8CA}" type="presOf" srcId="{88708E49-25D6-4E06-8E25-B90A45F18A43}" destId="{7AC749B8-2EB0-48F6-A988-D03FD222326A}" srcOrd="0" destOrd="1" presId="urn:microsoft.com/office/officeart/2005/8/layout/vList2"/>
    <dgm:cxn modelId="{B9D67C87-BC91-4A17-A32F-F1A1238E9C14}" srcId="{C58186FD-3B06-45B6-B9DB-65123D8FBF25}" destId="{88708E49-25D6-4E06-8E25-B90A45F18A43}" srcOrd="1" destOrd="0" parTransId="{D62372C7-A35C-429E-BC0A-C1A62662417E}" sibTransId="{97C21269-BEC1-4C33-BBAF-C7A770931C74}"/>
    <dgm:cxn modelId="{81D24EAC-F286-4418-9094-2FB1ACDC6682}" srcId="{C58186FD-3B06-45B6-B9DB-65123D8FBF25}" destId="{477DCBBC-21A1-44CA-AE77-219FD390AFA4}" srcOrd="2" destOrd="0" parTransId="{EFC7C674-652F-4944-B14C-9ECCDA722921}" sibTransId="{D633F8BC-CEE5-4B2A-A520-F7DD79B38629}"/>
    <dgm:cxn modelId="{293340F9-3A61-43C6-AFB8-A48E066D7315}" type="presOf" srcId="{5D3949D3-11E1-4FC2-8BDF-8376D2C9E50B}" destId="{5CE7A44F-2DC2-45A9-8633-6CADD616D214}" srcOrd="0" destOrd="0" presId="urn:microsoft.com/office/officeart/2005/8/layout/vList2"/>
    <dgm:cxn modelId="{02588D73-BCDD-48E7-BD91-37122B73573B}" srcId="{C58186FD-3B06-45B6-B9DB-65123D8FBF25}" destId="{EA4C43B1-221D-47A2-A060-7F020D0DC1CB}" srcOrd="0" destOrd="0" parTransId="{62DCA026-7648-4954-B7B7-D90FB576AC04}" sibTransId="{0FC08FD6-BDF9-40F3-A484-117A94FF6FB9}"/>
    <dgm:cxn modelId="{A21B52F9-CEFC-41F7-90B8-3CA68328EF8A}" type="presParOf" srcId="{E7C5E1DD-9589-4D46-BCBF-B5CC148D9F21}" destId="{51A27EAF-E20A-463F-8A45-ECCF326EE359}" srcOrd="0" destOrd="0" presId="urn:microsoft.com/office/officeart/2005/8/layout/vList2"/>
    <dgm:cxn modelId="{2270147C-BA6D-4B54-86DB-448802A14077}" type="presParOf" srcId="{E7C5E1DD-9589-4D46-BCBF-B5CC148D9F21}" destId="{7AC749B8-2EB0-48F6-A988-D03FD222326A}" srcOrd="1" destOrd="0" presId="urn:microsoft.com/office/officeart/2005/8/layout/vList2"/>
    <dgm:cxn modelId="{7C4193A8-3EE2-405E-A953-CFBAEB39890D}" type="presParOf" srcId="{E7C5E1DD-9589-4D46-BCBF-B5CC148D9F21}" destId="{44E5B971-C434-4A5F-9003-AD744739B01B}" srcOrd="2" destOrd="0" presId="urn:microsoft.com/office/officeart/2005/8/layout/vList2"/>
    <dgm:cxn modelId="{A47F2A63-92B6-44BF-B302-D3DA4A5C5879}" type="presParOf" srcId="{E7C5E1DD-9589-4D46-BCBF-B5CC148D9F21}" destId="{5CE7A44F-2DC2-45A9-8633-6CADD616D21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58E03B-C7CA-4AE6-AEB7-FEFC61FF58E5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1C41C2-2853-4678-9E3F-E8A557B83F15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Внутренняя среда организма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086C06-7F67-4328-9372-C537659F2CF6}" type="parTrans" cxnId="{2D96BF38-30F3-4421-BCC4-4354A795FE0C}">
      <dgm:prSet/>
      <dgm:spPr/>
      <dgm:t>
        <a:bodyPr/>
        <a:lstStyle/>
        <a:p>
          <a:endParaRPr lang="ru-RU"/>
        </a:p>
      </dgm:t>
    </dgm:pt>
    <dgm:pt modelId="{FE95EF41-FDA4-4A4E-9BEB-2E3DCA6E3C91}" type="sibTrans" cxnId="{2D96BF38-30F3-4421-BCC4-4354A795FE0C}">
      <dgm:prSet/>
      <dgm:spPr/>
      <dgm:t>
        <a:bodyPr/>
        <a:lstStyle/>
        <a:p>
          <a:endParaRPr lang="ru-RU"/>
        </a:p>
      </dgm:t>
    </dgm:pt>
    <dgm:pt modelId="{0088FEE1-CCF8-4CFC-B7E6-C46ED3663F0C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Кровь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движется по замкнутым сосудам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FCAFCC-C81B-47AB-B275-5668843435C7}" type="parTrans" cxnId="{608506CE-2CB0-473F-A983-52D59CF02639}">
      <dgm:prSet/>
      <dgm:spPr/>
      <dgm:t>
        <a:bodyPr/>
        <a:lstStyle/>
        <a:p>
          <a:endParaRPr lang="ru-RU"/>
        </a:p>
      </dgm:t>
    </dgm:pt>
    <dgm:pt modelId="{53FC7408-025D-4C33-A441-4F8ED122265F}" type="sibTrans" cxnId="{608506CE-2CB0-473F-A983-52D59CF02639}">
      <dgm:prSet/>
      <dgm:spPr/>
      <dgm:t>
        <a:bodyPr/>
        <a:lstStyle/>
        <a:p>
          <a:endParaRPr lang="ru-RU"/>
        </a:p>
      </dgm:t>
    </dgm:pt>
    <dgm:pt modelId="{D1FD33A7-6E9B-4319-AEF0-BA963A3B26C0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Тканевая жидкость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образуется из жидкой части крови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5C37AF-A1EA-4E3F-BF5B-FF6D68E32385}" type="parTrans" cxnId="{5E3BE4E6-39D4-4F13-8621-C455367EA057}">
      <dgm:prSet/>
      <dgm:spPr/>
      <dgm:t>
        <a:bodyPr/>
        <a:lstStyle/>
        <a:p>
          <a:endParaRPr lang="ru-RU"/>
        </a:p>
      </dgm:t>
    </dgm:pt>
    <dgm:pt modelId="{FDD21FC5-E3CD-47D6-B9AB-D4D8B4085025}" type="sibTrans" cxnId="{5E3BE4E6-39D4-4F13-8621-C455367EA057}">
      <dgm:prSet/>
      <dgm:spPr/>
      <dgm:t>
        <a:bodyPr/>
        <a:lstStyle/>
        <a:p>
          <a:endParaRPr lang="ru-RU"/>
        </a:p>
      </dgm:t>
    </dgm:pt>
    <dgm:pt modelId="{F2D5D5B7-A1E4-4A78-89A7-EEC554216776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Лимфа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образуется из тканевой жидкости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C7953F-BEFE-4F7E-A6F2-97BD860C2DF0}" type="parTrans" cxnId="{8C2FD124-C094-4832-BCFC-7BC3783FACCD}">
      <dgm:prSet/>
      <dgm:spPr/>
      <dgm:t>
        <a:bodyPr/>
        <a:lstStyle/>
        <a:p>
          <a:endParaRPr lang="ru-RU"/>
        </a:p>
      </dgm:t>
    </dgm:pt>
    <dgm:pt modelId="{E68A4235-2262-42A0-8FFC-5E93786FDC41}" type="sibTrans" cxnId="{8C2FD124-C094-4832-BCFC-7BC3783FACCD}">
      <dgm:prSet/>
      <dgm:spPr/>
      <dgm:t>
        <a:bodyPr/>
        <a:lstStyle/>
        <a:p>
          <a:endParaRPr lang="ru-RU"/>
        </a:p>
      </dgm:t>
    </dgm:pt>
    <dgm:pt modelId="{C719F277-206A-497A-948D-8D08D88008A1}" type="pres">
      <dgm:prSet presAssocID="{0258E03B-C7CA-4AE6-AEB7-FEFC61FF58E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4EF1203-36DB-476A-98E7-3756B55C6DB5}" type="pres">
      <dgm:prSet presAssocID="{B41C41C2-2853-4678-9E3F-E8A557B83F15}" presName="singleCycle" presStyleCnt="0"/>
      <dgm:spPr/>
    </dgm:pt>
    <dgm:pt modelId="{DCFF5247-C7A4-4DE5-9666-D5251F2B2EEC}" type="pres">
      <dgm:prSet presAssocID="{B41C41C2-2853-4678-9E3F-E8A557B83F15}" presName="singleCenter" presStyleLbl="node1" presStyleIdx="0" presStyleCnt="4" custScaleX="128687" custScaleY="103263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9E1BFAE6-6552-45B0-BEC0-B2E0AB333160}" type="pres">
      <dgm:prSet presAssocID="{57FCAFCC-C81B-47AB-B275-5668843435C7}" presName="Name56" presStyleLbl="parChTrans1D2" presStyleIdx="0" presStyleCnt="3"/>
      <dgm:spPr/>
      <dgm:t>
        <a:bodyPr/>
        <a:lstStyle/>
        <a:p>
          <a:endParaRPr lang="ru-RU"/>
        </a:p>
      </dgm:t>
    </dgm:pt>
    <dgm:pt modelId="{F1C19925-A7FE-446A-BEE7-4CAC89E97CA8}" type="pres">
      <dgm:prSet presAssocID="{0088FEE1-CCF8-4CFC-B7E6-C46ED3663F0C}" presName="text0" presStyleLbl="node1" presStyleIdx="1" presStyleCnt="4" custScaleX="179272" custScaleY="129037" custRadScaleRad="82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02AC0D-ACFD-479D-BF61-BE70BA1A0202}" type="pres">
      <dgm:prSet presAssocID="{FC5C37AF-A1EA-4E3F-BF5B-FF6D68E32385}" presName="Name56" presStyleLbl="parChTrans1D2" presStyleIdx="1" presStyleCnt="3"/>
      <dgm:spPr/>
      <dgm:t>
        <a:bodyPr/>
        <a:lstStyle/>
        <a:p>
          <a:endParaRPr lang="ru-RU"/>
        </a:p>
      </dgm:t>
    </dgm:pt>
    <dgm:pt modelId="{A60B54A5-4558-4344-BE96-ECF87CA81E41}" type="pres">
      <dgm:prSet presAssocID="{D1FD33A7-6E9B-4319-AEF0-BA963A3B26C0}" presName="text0" presStyleLbl="node1" presStyleIdx="2" presStyleCnt="4" custScaleX="185997" custScaleY="140496" custRadScaleRad="122526" custRadScaleInc="-10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99E7B2-110D-41F4-868C-E45C36E5D213}" type="pres">
      <dgm:prSet presAssocID="{82C7953F-BEFE-4F7E-A6F2-97BD860C2DF0}" presName="Name56" presStyleLbl="parChTrans1D2" presStyleIdx="2" presStyleCnt="3"/>
      <dgm:spPr/>
      <dgm:t>
        <a:bodyPr/>
        <a:lstStyle/>
        <a:p>
          <a:endParaRPr lang="ru-RU"/>
        </a:p>
      </dgm:t>
    </dgm:pt>
    <dgm:pt modelId="{839268E8-29EC-4875-A1C3-CE96FBF37DA6}" type="pres">
      <dgm:prSet presAssocID="{F2D5D5B7-A1E4-4A78-89A7-EEC554216776}" presName="text0" presStyleLbl="node1" presStyleIdx="3" presStyleCnt="4" custScaleX="168216" custScaleY="147406" custRadScaleRad="109753" custRadScaleInc="28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96BF38-30F3-4421-BCC4-4354A795FE0C}" srcId="{0258E03B-C7CA-4AE6-AEB7-FEFC61FF58E5}" destId="{B41C41C2-2853-4678-9E3F-E8A557B83F15}" srcOrd="0" destOrd="0" parTransId="{4C086C06-7F67-4328-9372-C537659F2CF6}" sibTransId="{FE95EF41-FDA4-4A4E-9BEB-2E3DCA6E3C91}"/>
    <dgm:cxn modelId="{608506CE-2CB0-473F-A983-52D59CF02639}" srcId="{B41C41C2-2853-4678-9E3F-E8A557B83F15}" destId="{0088FEE1-CCF8-4CFC-B7E6-C46ED3663F0C}" srcOrd="0" destOrd="0" parTransId="{57FCAFCC-C81B-47AB-B275-5668843435C7}" sibTransId="{53FC7408-025D-4C33-A441-4F8ED122265F}"/>
    <dgm:cxn modelId="{310E0B66-D250-4457-AC7E-C654C75D8E33}" type="presOf" srcId="{0088FEE1-CCF8-4CFC-B7E6-C46ED3663F0C}" destId="{F1C19925-A7FE-446A-BEE7-4CAC89E97CA8}" srcOrd="0" destOrd="0" presId="urn:microsoft.com/office/officeart/2008/layout/RadialCluster"/>
    <dgm:cxn modelId="{45E3C788-DC76-4154-A951-81BB3953AF2D}" type="presOf" srcId="{0258E03B-C7CA-4AE6-AEB7-FEFC61FF58E5}" destId="{C719F277-206A-497A-948D-8D08D88008A1}" srcOrd="0" destOrd="0" presId="urn:microsoft.com/office/officeart/2008/layout/RadialCluster"/>
    <dgm:cxn modelId="{5D67F517-9328-4AEB-A0A0-86174182D14F}" type="presOf" srcId="{B41C41C2-2853-4678-9E3F-E8A557B83F15}" destId="{DCFF5247-C7A4-4DE5-9666-D5251F2B2EEC}" srcOrd="0" destOrd="0" presId="urn:microsoft.com/office/officeart/2008/layout/RadialCluster"/>
    <dgm:cxn modelId="{8C2FD124-C094-4832-BCFC-7BC3783FACCD}" srcId="{B41C41C2-2853-4678-9E3F-E8A557B83F15}" destId="{F2D5D5B7-A1E4-4A78-89A7-EEC554216776}" srcOrd="2" destOrd="0" parTransId="{82C7953F-BEFE-4F7E-A6F2-97BD860C2DF0}" sibTransId="{E68A4235-2262-42A0-8FFC-5E93786FDC41}"/>
    <dgm:cxn modelId="{CD83A860-1BD2-4356-A421-879CE03FEF3A}" type="presOf" srcId="{F2D5D5B7-A1E4-4A78-89A7-EEC554216776}" destId="{839268E8-29EC-4875-A1C3-CE96FBF37DA6}" srcOrd="0" destOrd="0" presId="urn:microsoft.com/office/officeart/2008/layout/RadialCluster"/>
    <dgm:cxn modelId="{5E3BE4E6-39D4-4F13-8621-C455367EA057}" srcId="{B41C41C2-2853-4678-9E3F-E8A557B83F15}" destId="{D1FD33A7-6E9B-4319-AEF0-BA963A3B26C0}" srcOrd="1" destOrd="0" parTransId="{FC5C37AF-A1EA-4E3F-BF5B-FF6D68E32385}" sibTransId="{FDD21FC5-E3CD-47D6-B9AB-D4D8B4085025}"/>
    <dgm:cxn modelId="{D3E400CF-BA38-4546-BCE7-635B1B94AFE2}" type="presOf" srcId="{FC5C37AF-A1EA-4E3F-BF5B-FF6D68E32385}" destId="{2E02AC0D-ACFD-479D-BF61-BE70BA1A0202}" srcOrd="0" destOrd="0" presId="urn:microsoft.com/office/officeart/2008/layout/RadialCluster"/>
    <dgm:cxn modelId="{2630CD7F-F0F9-4718-AA70-98570DCB5C14}" type="presOf" srcId="{82C7953F-BEFE-4F7E-A6F2-97BD860C2DF0}" destId="{9E99E7B2-110D-41F4-868C-E45C36E5D213}" srcOrd="0" destOrd="0" presId="urn:microsoft.com/office/officeart/2008/layout/RadialCluster"/>
    <dgm:cxn modelId="{ECAB6773-8D8C-4818-99A5-AD9E1AE14F7D}" type="presOf" srcId="{D1FD33A7-6E9B-4319-AEF0-BA963A3B26C0}" destId="{A60B54A5-4558-4344-BE96-ECF87CA81E41}" srcOrd="0" destOrd="0" presId="urn:microsoft.com/office/officeart/2008/layout/RadialCluster"/>
    <dgm:cxn modelId="{E8253C3D-2AE7-40F7-931F-BC6FC04673B9}" type="presOf" srcId="{57FCAFCC-C81B-47AB-B275-5668843435C7}" destId="{9E1BFAE6-6552-45B0-BEC0-B2E0AB333160}" srcOrd="0" destOrd="0" presId="urn:microsoft.com/office/officeart/2008/layout/RadialCluster"/>
    <dgm:cxn modelId="{EB153069-FFCB-4AB6-9F2C-60804A523D02}" type="presParOf" srcId="{C719F277-206A-497A-948D-8D08D88008A1}" destId="{74EF1203-36DB-476A-98E7-3756B55C6DB5}" srcOrd="0" destOrd="0" presId="urn:microsoft.com/office/officeart/2008/layout/RadialCluster"/>
    <dgm:cxn modelId="{B7862243-A826-4CDC-8220-D2F22B868D74}" type="presParOf" srcId="{74EF1203-36DB-476A-98E7-3756B55C6DB5}" destId="{DCFF5247-C7A4-4DE5-9666-D5251F2B2EEC}" srcOrd="0" destOrd="0" presId="urn:microsoft.com/office/officeart/2008/layout/RadialCluster"/>
    <dgm:cxn modelId="{A849A371-64F6-480B-B3DB-39B05F0E5F19}" type="presParOf" srcId="{74EF1203-36DB-476A-98E7-3756B55C6DB5}" destId="{9E1BFAE6-6552-45B0-BEC0-B2E0AB333160}" srcOrd="1" destOrd="0" presId="urn:microsoft.com/office/officeart/2008/layout/RadialCluster"/>
    <dgm:cxn modelId="{1A8F14C2-C80E-4049-9B8D-920BFC2A8754}" type="presParOf" srcId="{74EF1203-36DB-476A-98E7-3756B55C6DB5}" destId="{F1C19925-A7FE-446A-BEE7-4CAC89E97CA8}" srcOrd="2" destOrd="0" presId="urn:microsoft.com/office/officeart/2008/layout/RadialCluster"/>
    <dgm:cxn modelId="{3B736C87-A7D9-47A7-A8C7-2745BD4383AC}" type="presParOf" srcId="{74EF1203-36DB-476A-98E7-3756B55C6DB5}" destId="{2E02AC0D-ACFD-479D-BF61-BE70BA1A0202}" srcOrd="3" destOrd="0" presId="urn:microsoft.com/office/officeart/2008/layout/RadialCluster"/>
    <dgm:cxn modelId="{6AD16897-4D14-48A7-A61B-5CBB4CD878DC}" type="presParOf" srcId="{74EF1203-36DB-476A-98E7-3756B55C6DB5}" destId="{A60B54A5-4558-4344-BE96-ECF87CA81E41}" srcOrd="4" destOrd="0" presId="urn:microsoft.com/office/officeart/2008/layout/RadialCluster"/>
    <dgm:cxn modelId="{6BD1F1BE-DF6B-406A-95C5-241FF64278B1}" type="presParOf" srcId="{74EF1203-36DB-476A-98E7-3756B55C6DB5}" destId="{9E99E7B2-110D-41F4-868C-E45C36E5D213}" srcOrd="5" destOrd="0" presId="urn:microsoft.com/office/officeart/2008/layout/RadialCluster"/>
    <dgm:cxn modelId="{62755E9C-543F-4C13-BA95-D7870E0D2A68}" type="presParOf" srcId="{74EF1203-36DB-476A-98E7-3756B55C6DB5}" destId="{839268E8-29EC-4875-A1C3-CE96FBF37DA6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27EAF-E20A-463F-8A45-ECCF326EE359}">
      <dsp:nvSpPr>
        <dsp:cNvPr id="0" name=""/>
        <dsp:cNvSpPr/>
      </dsp:nvSpPr>
      <dsp:spPr>
        <a:xfrm>
          <a:off x="0" y="127451"/>
          <a:ext cx="7704856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Нервная регуляция осуществляется с помощью электрических импульсов, идущих по нервным клеткам. В отличии от гуморальной она</a:t>
          </a:r>
          <a:endParaRPr lang="ru-RU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973" y="181424"/>
        <a:ext cx="7596910" cy="997703"/>
      </dsp:txXfrm>
    </dsp:sp>
    <dsp:sp modelId="{7AC749B8-2EB0-48F6-A988-D03FD222326A}">
      <dsp:nvSpPr>
        <dsp:cNvPr id="0" name=""/>
        <dsp:cNvSpPr/>
      </dsp:nvSpPr>
      <dsp:spPr>
        <a:xfrm>
          <a:off x="0" y="1233101"/>
          <a:ext cx="7704856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происходит быстрее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более точная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требует больших затрат энергии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более эволюционно молодая.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233101"/>
        <a:ext cx="7704856" cy="1043280"/>
      </dsp:txXfrm>
    </dsp:sp>
    <dsp:sp modelId="{44E5B971-C434-4A5F-9003-AD744739B01B}">
      <dsp:nvSpPr>
        <dsp:cNvPr id="0" name=""/>
        <dsp:cNvSpPr/>
      </dsp:nvSpPr>
      <dsp:spPr>
        <a:xfrm>
          <a:off x="0" y="2276381"/>
          <a:ext cx="7704856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Гуморальная регуляция может осуществляться с помощью:</a:t>
          </a:r>
          <a:endParaRPr lang="ru-RU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973" y="2330354"/>
        <a:ext cx="7596910" cy="997703"/>
      </dsp:txXfrm>
    </dsp:sp>
    <dsp:sp modelId="{5CE7A44F-2DC2-45A9-8633-6CADD616D214}">
      <dsp:nvSpPr>
        <dsp:cNvPr id="0" name=""/>
        <dsp:cNvSpPr/>
      </dsp:nvSpPr>
      <dsp:spPr>
        <a:xfrm>
          <a:off x="0" y="3382031"/>
          <a:ext cx="7704856" cy="73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гормонов – биологически активных (действующих в очень маленькой концентрации) веществ, выделяемых в кровь железами внутренней секреции;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других веществ. Например, углекислый газ.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82031"/>
        <a:ext cx="7704856" cy="7389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F5247-C7A4-4DE5-9666-D5251F2B2EEC}">
      <dsp:nvSpPr>
        <dsp:cNvPr id="0" name=""/>
        <dsp:cNvSpPr/>
      </dsp:nvSpPr>
      <dsp:spPr>
        <a:xfrm>
          <a:off x="1926683" y="2371294"/>
          <a:ext cx="2029362" cy="1628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Внутренняя среда организма</a:t>
          </a:r>
          <a:endParaRPr lang="ru-RU" sz="2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6176" y="2450787"/>
        <a:ext cx="1870376" cy="1469445"/>
      </dsp:txXfrm>
    </dsp:sp>
    <dsp:sp modelId="{9E1BFAE6-6552-45B0-BEC0-B2E0AB333160}">
      <dsp:nvSpPr>
        <dsp:cNvPr id="0" name=""/>
        <dsp:cNvSpPr/>
      </dsp:nvSpPr>
      <dsp:spPr>
        <a:xfrm rot="16200000">
          <a:off x="2693225" y="2123155"/>
          <a:ext cx="4962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6277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C19925-A7FE-446A-BEE7-4CAC89E97CA8}">
      <dsp:nvSpPr>
        <dsp:cNvPr id="0" name=""/>
        <dsp:cNvSpPr/>
      </dsp:nvSpPr>
      <dsp:spPr>
        <a:xfrm>
          <a:off x="1994294" y="511646"/>
          <a:ext cx="1894140" cy="1363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Кровь</a:t>
          </a:r>
          <a: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движется по замкнутым сосудам</a:t>
          </a:r>
          <a:endParaRPr lang="ru-RU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60848" y="578200"/>
        <a:ext cx="1761032" cy="1230262"/>
      </dsp:txXfrm>
    </dsp:sp>
    <dsp:sp modelId="{2E02AC0D-ACFD-479D-BF61-BE70BA1A0202}">
      <dsp:nvSpPr>
        <dsp:cNvPr id="0" name=""/>
        <dsp:cNvSpPr/>
      </dsp:nvSpPr>
      <dsp:spPr>
        <a:xfrm rot="1776502">
          <a:off x="3948456" y="3790841"/>
          <a:ext cx="1162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6242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0B54A5-4558-4344-BE96-ECF87CA81E41}">
      <dsp:nvSpPr>
        <dsp:cNvPr id="0" name=""/>
        <dsp:cNvSpPr/>
      </dsp:nvSpPr>
      <dsp:spPr>
        <a:xfrm>
          <a:off x="4057109" y="3635718"/>
          <a:ext cx="1965194" cy="14844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Тканевая жидкость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образуется из жидкой части крови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29574" y="3708183"/>
        <a:ext cx="1820264" cy="1339513"/>
      </dsp:txXfrm>
    </dsp:sp>
    <dsp:sp modelId="{9E99E7B2-110D-41F4-868C-E45C36E5D213}">
      <dsp:nvSpPr>
        <dsp:cNvPr id="0" name=""/>
        <dsp:cNvSpPr/>
      </dsp:nvSpPr>
      <dsp:spPr>
        <a:xfrm rot="8941036">
          <a:off x="1715459" y="3853320"/>
          <a:ext cx="22745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450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9268E8-29EC-4875-A1C3-CE96FBF37DA6}">
      <dsp:nvSpPr>
        <dsp:cNvPr id="0" name=""/>
        <dsp:cNvSpPr/>
      </dsp:nvSpPr>
      <dsp:spPr>
        <a:xfrm>
          <a:off x="-45640" y="3666735"/>
          <a:ext cx="1777325" cy="15574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Лимфа </a:t>
          </a:r>
          <a:r>
            <a:rPr lang="ru-RU" sz="2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образуется из тканевой жидкости</a:t>
          </a:r>
          <a:endParaRPr lang="ru-RU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389" y="3742764"/>
        <a:ext cx="1625267" cy="1405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1440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Организм человека как биосистема.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Внутренняя </a:t>
            </a:r>
            <a:r>
              <a:rPr lang="ru-RU" sz="3600" b="1" dirty="0"/>
              <a:t>среда </a:t>
            </a:r>
            <a:r>
              <a:rPr lang="ru-RU" sz="3600" b="1" dirty="0" smtClean="0"/>
              <a:t>организма.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284984"/>
            <a:ext cx="3861048" cy="2895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377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254535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объединяет эти объекты?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77476"/>
            <a:ext cx="2736304" cy="2048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78966"/>
            <a:ext cx="2726526" cy="204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743" y="4388959"/>
            <a:ext cx="3032062" cy="2063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05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28803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«Организм — это в высочайшей степени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саморегулирующаяся, сама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себя поддерживающая,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восстанавливающая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поправляющая и совершенствующая система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b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И.П. Павлов.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Павлов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852936"/>
            <a:ext cx="4870041" cy="3255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433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692696"/>
            <a:ext cx="6777317" cy="3699773"/>
          </a:xfrm>
        </p:spPr>
        <p:txBody>
          <a:bodyPr>
            <a:normAutofit fontScale="77500" lnSpcReduction="20000"/>
          </a:bodyPr>
          <a:lstStyle/>
          <a:p>
            <a:pPr marL="68580" indent="0" algn="ctr">
              <a:buNone/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при работе с учебником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 algn="ctr">
              <a:buNone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Прочитайте весь текст. Выдели в тексте главные мысли.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Не пропускай непонятных для тебя мест текста. Разберись в них сам или получи консультацию преподавателя.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Обращай внимание не отдельные слова и фразы, а на идеи и мысли автора.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При чтении внимательно смотри на рисунки, чертежи, схемы, карты, таблицы. Разберись в них.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Если в тексте есть ссылки на ранее пройденный материал, вспомни его.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Заполни таблицу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726443"/>
              </p:ext>
            </p:extLst>
          </p:nvPr>
        </p:nvGraphicFramePr>
        <p:xfrm>
          <a:off x="1259632" y="4942336"/>
          <a:ext cx="60960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Система органов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Органы и их части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140968"/>
            <a:ext cx="1703882" cy="180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44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Регуляция процессов жизнедеятельности в организме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4737872"/>
              </p:ext>
            </p:extLst>
          </p:nvPr>
        </p:nvGraphicFramePr>
        <p:xfrm>
          <a:off x="611560" y="2204864"/>
          <a:ext cx="7704856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756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367180"/>
              </p:ext>
            </p:extLst>
          </p:nvPr>
        </p:nvGraphicFramePr>
        <p:xfrm>
          <a:off x="2627784" y="908720"/>
          <a:ext cx="597666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44" y="417616"/>
            <a:ext cx="3703315" cy="3659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59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1008112"/>
          </a:xfrm>
        </p:spPr>
        <p:txBody>
          <a:bodyPr/>
          <a:lstStyle/>
          <a:p>
            <a:pPr algn="ctr"/>
            <a:r>
              <a:rPr lang="ru-RU" b="1" dirty="0" smtClean="0"/>
              <a:t>Продолжите фразу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>
            <a:normAutofit/>
          </a:bodyPr>
          <a:lstStyle/>
          <a:p>
            <a:r>
              <a:rPr lang="ru-RU" b="1" dirty="0"/>
              <a:t>сегодня я узнал...</a:t>
            </a:r>
          </a:p>
          <a:p>
            <a:r>
              <a:rPr lang="ru-RU" b="1" dirty="0"/>
              <a:t>было трудно…</a:t>
            </a:r>
          </a:p>
          <a:p>
            <a:r>
              <a:rPr lang="ru-RU" b="1" dirty="0"/>
              <a:t>я понял, что…</a:t>
            </a:r>
          </a:p>
          <a:p>
            <a:r>
              <a:rPr lang="ru-RU" b="1" dirty="0"/>
              <a:t>я научился…</a:t>
            </a:r>
          </a:p>
          <a:p>
            <a:r>
              <a:rPr lang="ru-RU" b="1" dirty="0"/>
              <a:t>я смог…</a:t>
            </a:r>
          </a:p>
          <a:p>
            <a:r>
              <a:rPr lang="ru-RU" b="1" dirty="0"/>
              <a:t>было интересно узнать, что…</a:t>
            </a:r>
          </a:p>
          <a:p>
            <a:r>
              <a:rPr lang="ru-RU" b="1" dirty="0"/>
              <a:t>меня удивило…</a:t>
            </a:r>
          </a:p>
          <a:p>
            <a:r>
              <a:rPr lang="ru-RU" b="1" dirty="0"/>
              <a:t>мне захотелось… 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347055"/>
            <a:ext cx="347624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9604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7956376" cy="596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030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238</TotalTime>
  <Words>254</Words>
  <Application>Microsoft Office PowerPoint</Application>
  <PresentationFormat>Экран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Остин</vt:lpstr>
      <vt:lpstr>Организм человека как биосистема.  Внутренняя среда организма. </vt:lpstr>
      <vt:lpstr>Что объединяет эти объекты?   </vt:lpstr>
      <vt:lpstr>«Организм — это в высочайшей степени саморегулирующаяся, сама себя поддерживающая, восстанавливающая, поправляющая и совершенствующая система». И.П. Павлов.   И.П. Павлов</vt:lpstr>
      <vt:lpstr>Презентация PowerPoint</vt:lpstr>
      <vt:lpstr>Регуляция процессов жизнедеятельности в организме</vt:lpstr>
      <vt:lpstr>Презентация PowerPoint</vt:lpstr>
      <vt:lpstr>Продолжите фразу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Организм человека как биосистема.  Внутренняя среда организма. </dc:title>
  <dc:creator>Денис</dc:creator>
  <cp:lastModifiedBy>Денис</cp:lastModifiedBy>
  <cp:revision>12</cp:revision>
  <dcterms:created xsi:type="dcterms:W3CDTF">2017-09-21T13:46:27Z</dcterms:created>
  <dcterms:modified xsi:type="dcterms:W3CDTF">2017-09-24T14:53:46Z</dcterms:modified>
</cp:coreProperties>
</file>